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83" r:id="rId30"/>
    <p:sldId id="272" r:id="rId31"/>
    <p:sldId id="269" r:id="rId32"/>
    <p:sldId id="270"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varScale="1">
        <p:scale>
          <a:sx n="121" d="100"/>
          <a:sy n="121" d="100"/>
        </p:scale>
        <p:origin x="3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2/11/2021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2/11/2021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2/11/2021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2/11/2021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2/11/2021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hyperlink" Target="https://docs.microsoft.com/en-us/azure/architecture/solution-ideas/articles/energy-supply-optimizat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Progress To Date</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lnSpcReduction="10000"/>
          </a:bodyPr>
          <a:lstStyle/>
          <a:p>
            <a:r>
              <a:rPr lang="en-GB" dirty="0"/>
              <a:t>SME Results Review and Refinement (DONE)</a:t>
            </a:r>
          </a:p>
          <a:p>
            <a:r>
              <a:rPr lang="en-GB" dirty="0"/>
              <a:t>Task 0 Submission (DONE)</a:t>
            </a:r>
          </a:p>
          <a:p>
            <a:r>
              <a:rPr lang="en-GB" dirty="0"/>
              <a:t>Forecast Model Tunning:</a:t>
            </a:r>
          </a:p>
          <a:p>
            <a:pPr lvl="1"/>
            <a:r>
              <a:rPr lang="en-GB" dirty="0"/>
              <a:t>Active Data Cleaning </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a:t>
            </a:r>
          </a:p>
          <a:p>
            <a:pPr lvl="1"/>
            <a:r>
              <a:rPr lang="en-GB" dirty="0"/>
              <a:t>Forecast creation automation</a:t>
            </a:r>
          </a:p>
          <a:p>
            <a:r>
              <a:rPr lang="en-GB" dirty="0"/>
              <a:t>Optimisation Model Improvements:</a:t>
            </a:r>
          </a:p>
          <a:p>
            <a:pPr lvl="1"/>
            <a:r>
              <a:rPr lang="en-GB" dirty="0"/>
              <a:t>Move into Optimisation Solver??</a:t>
            </a:r>
          </a:p>
          <a:p>
            <a:pPr lvl="1"/>
            <a:r>
              <a:rPr lang="en-GB" dirty="0"/>
              <a:t>Strategy for solar ramping periods</a:t>
            </a:r>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64</TotalTime>
  <Words>1428</Words>
  <Application>Microsoft Office PowerPoint</Application>
  <PresentationFormat>Widescreen</PresentationFormat>
  <Paragraphs>217</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65</cp:revision>
  <dcterms:created xsi:type="dcterms:W3CDTF">2021-01-30T12:11:34Z</dcterms:created>
  <dcterms:modified xsi:type="dcterms:W3CDTF">2021-02-11T12:44:45Z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